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678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gif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500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204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44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25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086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95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38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02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286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46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06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8F432-FF10-452A-9632-37A0D074C9EB}" type="datetimeFigureOut">
              <a:rPr lang="en-US" smtClean="0"/>
              <a:t>2/8/2018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33BBF-31F1-438B-BA2C-2492665E0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92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67000" y="457200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err="1" smtClean="0">
                <a:latin typeface="Arial" pitchFamily="34" charset="0"/>
                <a:cs typeface="Arial" pitchFamily="34" charset="0"/>
              </a:rPr>
              <a:t>Arduino</a:t>
            </a:r>
            <a:r>
              <a:rPr lang="en-US" u="sng" dirty="0" smtClean="0">
                <a:latin typeface="Arial" pitchFamily="34" charset="0"/>
                <a:cs typeface="Arial" pitchFamily="34" charset="0"/>
              </a:rPr>
              <a:t> simulation using Proteus</a:t>
            </a:r>
            <a:endParaRPr lang="en-U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1230868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" pitchFamily="34" charset="0"/>
                <a:cs typeface="Arial" pitchFamily="34" charset="0"/>
              </a:rPr>
              <a:t>Example 1: Blinking LED 13</a:t>
            </a:r>
            <a:endParaRPr lang="en-US" sz="1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7" name="Picture 3" descr="C:\Users\HP\Desktop\LED13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969532"/>
            <a:ext cx="8153400" cy="457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881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6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xit" presetSubtype="21" fill="hold" nodeType="afterEffect">
                                  <p:stCondLst>
                                    <p:cond delay="31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9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8600" y="838200"/>
            <a:ext cx="42171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Example 2: Traffic light With variable speeds</a:t>
            </a:r>
            <a:endParaRPr lang="en-US" sz="1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2" descr="C:\Users\HP\Desktop\Moded trafic light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71600"/>
            <a:ext cx="8622634" cy="4843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0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xit" presetSubtype="21" fill="hold" nodeType="afterEffect">
                                  <p:stCondLst>
                                    <p:cond delay="480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1000" y="685800"/>
            <a:ext cx="9156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Codes: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1066800"/>
            <a:ext cx="1209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Example 1:</a:t>
            </a:r>
            <a:endParaRPr lang="en-US" dirty="0"/>
          </a:p>
        </p:txBody>
      </p:sp>
      <p:pic>
        <p:nvPicPr>
          <p:cNvPr id="2050" name="Picture 2" descr="C:\Users\HP\Desktop\LED 13 blin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707" y="1676400"/>
            <a:ext cx="8131968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99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00" y="106680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 2:</a:t>
            </a:r>
            <a:endParaRPr lang="en-US" dirty="0"/>
          </a:p>
        </p:txBody>
      </p:sp>
      <p:pic>
        <p:nvPicPr>
          <p:cNvPr id="3074" name="Picture 2" descr="C:\Users\HP\Desktop\Moded trafic light(code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9" y="1752600"/>
            <a:ext cx="8559321" cy="4812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327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26</Words>
  <Application>Microsoft Office PowerPoint</Application>
  <PresentationFormat>On-screen Show (4:3)</PresentationFormat>
  <Paragraphs>6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4</cp:revision>
  <dcterms:created xsi:type="dcterms:W3CDTF">2018-02-08T14:29:50Z</dcterms:created>
  <dcterms:modified xsi:type="dcterms:W3CDTF">2018-02-08T15:01:51Z</dcterms:modified>
</cp:coreProperties>
</file>

<file path=docProps/thumbnail.jpeg>
</file>